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714" autoAdjust="0"/>
  </p:normalViewPr>
  <p:slideViewPr>
    <p:cSldViewPr>
      <p:cViewPr>
        <p:scale>
          <a:sx n="122" d="100"/>
          <a:sy n="122" d="100"/>
        </p:scale>
        <p:origin x="-1362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4F94B-D20C-4D2C-89EA-0577C8C14A78}" type="datetimeFigureOut">
              <a:rPr lang="sk-SK" smtClean="0"/>
              <a:t>22.4.2016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DE5A-89C1-4033-A6ED-2D6D7A0C2C70}" type="slidenum">
              <a:rPr lang="sk-SK" smtClean="0"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4F94B-D20C-4D2C-89EA-0577C8C14A78}" type="datetimeFigureOut">
              <a:rPr lang="sk-SK" smtClean="0"/>
              <a:t>22.4.2016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DE5A-89C1-4033-A6ED-2D6D7A0C2C7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4F94B-D20C-4D2C-89EA-0577C8C14A78}" type="datetimeFigureOut">
              <a:rPr lang="sk-SK" smtClean="0"/>
              <a:t>22.4.2016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DE5A-89C1-4033-A6ED-2D6D7A0C2C7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4F94B-D20C-4D2C-89EA-0577C8C14A78}" type="datetimeFigureOut">
              <a:rPr lang="sk-SK" smtClean="0"/>
              <a:t>22.4.2016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DE5A-89C1-4033-A6ED-2D6D7A0C2C7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4F94B-D20C-4D2C-89EA-0577C8C14A78}" type="datetimeFigureOut">
              <a:rPr lang="sk-SK" smtClean="0"/>
              <a:t>22.4.2016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DE5A-89C1-4033-A6ED-2D6D7A0C2C70}" type="slidenum">
              <a:rPr lang="sk-SK" smtClean="0"/>
              <a:t>‹#›</a:t>
            </a:fld>
            <a:endParaRPr lang="sk-SK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4F94B-D20C-4D2C-89EA-0577C8C14A78}" type="datetimeFigureOut">
              <a:rPr lang="sk-SK" smtClean="0"/>
              <a:t>22.4.2016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DE5A-89C1-4033-A6ED-2D6D7A0C2C7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4F94B-D20C-4D2C-89EA-0577C8C14A78}" type="datetimeFigureOut">
              <a:rPr lang="sk-SK" smtClean="0"/>
              <a:t>22.4.2016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DE5A-89C1-4033-A6ED-2D6D7A0C2C70}" type="slidenum">
              <a:rPr lang="sk-SK" smtClean="0"/>
              <a:t>‹#›</a:t>
            </a:fld>
            <a:endParaRPr lang="sk-SK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4F94B-D20C-4D2C-89EA-0577C8C14A78}" type="datetimeFigureOut">
              <a:rPr lang="sk-SK" smtClean="0"/>
              <a:t>22.4.2016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DE5A-89C1-4033-A6ED-2D6D7A0C2C7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4F94B-D20C-4D2C-89EA-0577C8C14A78}" type="datetimeFigureOut">
              <a:rPr lang="sk-SK" smtClean="0"/>
              <a:t>22.4.2016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DE5A-89C1-4033-A6ED-2D6D7A0C2C7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4F94B-D20C-4D2C-89EA-0577C8C14A78}" type="datetimeFigureOut">
              <a:rPr lang="sk-SK" smtClean="0"/>
              <a:t>22.4.2016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DE5A-89C1-4033-A6ED-2D6D7A0C2C70}" type="slidenum">
              <a:rPr lang="sk-SK" smtClean="0"/>
              <a:t>‹#›</a:t>
            </a:fld>
            <a:endParaRPr lang="sk-SK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4F94B-D20C-4D2C-89EA-0577C8C14A78}" type="datetimeFigureOut">
              <a:rPr lang="sk-SK" smtClean="0"/>
              <a:t>22.4.2016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DE5A-89C1-4033-A6ED-2D6D7A0C2C7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074F94B-D20C-4D2C-89EA-0577C8C14A78}" type="datetimeFigureOut">
              <a:rPr lang="sk-SK" smtClean="0"/>
              <a:t>22.4.2016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CEFDE5A-89C1-4033-A6ED-2D6D7A0C2C70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500" y="5229200"/>
            <a:ext cx="5436604" cy="1368152"/>
          </a:xfrm>
        </p:spPr>
        <p:txBody>
          <a:bodyPr>
            <a:noAutofit/>
          </a:bodyPr>
          <a:lstStyle/>
          <a:p>
            <a:r>
              <a:rPr lang="sk-SK" sz="2000" dirty="0" smtClean="0">
                <a:latin typeface="Baskerville Old Face" panose="02020602080505020303" pitchFamily="18" charset="0"/>
              </a:rPr>
              <a:t>20. Apríla </a:t>
            </a:r>
            <a:r>
              <a:rPr lang="sk-SK" sz="2000" dirty="0" smtClean="0">
                <a:latin typeface="Baskerville Old Face" panose="02020602080505020303" pitchFamily="18" charset="0"/>
              </a:rPr>
              <a:t> opäť  prišli medzi nás deti                    z  farského klubu  Lokca,  ktoré  nám svojim  divadelným  umením  sprítomnili  tajomstva  veľkej  noci. </a:t>
            </a:r>
            <a:endParaRPr lang="sk-SK" sz="2000" dirty="0">
              <a:latin typeface="Baskerville Old Face" panose="020206020805050203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1043608" y="597513"/>
            <a:ext cx="33123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Centrum sociálnych služieb </a:t>
            </a:r>
            <a:endParaRPr lang="sk-SK" sz="1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  <a:latin typeface="Arial Black" panose="020B0A04020102020204" pitchFamily="34" charset="0"/>
            </a:endParaRPr>
          </a:p>
          <a:p>
            <a:pPr algn="ctr"/>
            <a:r>
              <a:rPr lang="sk-SK" sz="1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STUDIENKA</a:t>
            </a:r>
            <a:endParaRPr lang="sk-SK" sz="1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  <a:latin typeface="Arial Black" panose="020B0A04020102020204" pitchFamily="34" charset="0"/>
            </a:endParaRPr>
          </a:p>
          <a:p>
            <a:pPr algn="ctr"/>
            <a:r>
              <a:rPr lang="sk-SK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Arial Black" panose="020B0A04020102020204" pitchFamily="34" charset="0"/>
              </a:rPr>
              <a:t> 029 55 Novoť 976</a:t>
            </a:r>
            <a:endParaRPr lang="sk-SK" sz="1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293096"/>
            <a:ext cx="3453730" cy="25202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868" y="2348880"/>
            <a:ext cx="3744416" cy="28575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Zástupný symbol textu 8"/>
          <p:cNvSpPr>
            <a:spLocks noGrp="1"/>
          </p:cNvSpPr>
          <p:nvPr>
            <p:ph type="body" idx="1"/>
          </p:nvPr>
        </p:nvSpPr>
        <p:spPr>
          <a:xfrm>
            <a:off x="3851920" y="552100"/>
            <a:ext cx="5076056" cy="2160240"/>
          </a:xfrm>
        </p:spPr>
        <p:txBody>
          <a:bodyPr>
            <a:normAutofit/>
          </a:bodyPr>
          <a:lstStyle/>
          <a:p>
            <a:pPr algn="ctr"/>
            <a:r>
              <a:rPr lang="sk-SK" sz="3600" dirty="0" smtClean="0">
                <a:latin typeface="Baskerville Old Face" panose="02020602080505020303" pitchFamily="18" charset="0"/>
              </a:rPr>
              <a:t>POPOLUDNIE </a:t>
            </a:r>
          </a:p>
          <a:p>
            <a:pPr algn="ctr"/>
            <a:r>
              <a:rPr lang="sk-SK" sz="3600" dirty="0" smtClean="0">
                <a:latin typeface="Baskerville Old Face" panose="02020602080505020303" pitchFamily="18" charset="0"/>
              </a:rPr>
              <a:t>S FARSKÝM  KLUBOM LOKCA</a:t>
            </a:r>
            <a:endParaRPr lang="sk-SK" sz="3600" dirty="0">
              <a:latin typeface="Baskerville Old Face" panose="02020602080505020303" pitchFamily="18" charset="0"/>
            </a:endParaRPr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42" y="513370"/>
            <a:ext cx="1005523" cy="1118850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42" y="1916832"/>
            <a:ext cx="3290656" cy="27363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99354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asnosť">
  <a:themeElements>
    <a:clrScheme name="Jasnosť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, klas. ver.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asnosť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53</TotalTime>
  <Words>37</Words>
  <Application>Microsoft Office PowerPoint</Application>
  <PresentationFormat>Prezentácia na obrazovke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Jasnosť</vt:lpstr>
      <vt:lpstr>20. Apríla  opäť  prišli medzi nás deti                    z  farského klubu  Lokca,  ktoré  nám svojim  divadelným  umením  sprítomnili  tajomstva  veľkej  noci.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socialne4</dc:creator>
  <cp:lastModifiedBy>socialne1</cp:lastModifiedBy>
  <cp:revision>10</cp:revision>
  <dcterms:created xsi:type="dcterms:W3CDTF">2016-04-22T07:04:56Z</dcterms:created>
  <dcterms:modified xsi:type="dcterms:W3CDTF">2016-04-22T13:43:41Z</dcterms:modified>
</cp:coreProperties>
</file>